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290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5" r:id="rId8"/>
    <p:sldId id="266" r:id="rId9"/>
    <p:sldId id="268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77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4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970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951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7/10/2018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403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3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092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428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532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581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7/10/2018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784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159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1" r:id="rId1"/>
    <p:sldLayoutId id="2147484292" r:id="rId2"/>
    <p:sldLayoutId id="2147484293" r:id="rId3"/>
    <p:sldLayoutId id="2147484294" r:id="rId4"/>
    <p:sldLayoutId id="2147484295" r:id="rId5"/>
    <p:sldLayoutId id="2147484296" r:id="rId6"/>
    <p:sldLayoutId id="2147484297" r:id="rId7"/>
    <p:sldLayoutId id="2147484298" r:id="rId8"/>
    <p:sldLayoutId id="2147484299" r:id="rId9"/>
    <p:sldLayoutId id="2147484300" r:id="rId10"/>
    <p:sldLayoutId id="21474843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CA1C21-4D7A-4E12-9402-693D05B172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3601" y="1358900"/>
            <a:ext cx="10350500" cy="3073400"/>
          </a:xfrm>
        </p:spPr>
        <p:txBody>
          <a:bodyPr anchor="ctr">
            <a:noAutofit/>
          </a:bodyPr>
          <a:lstStyle/>
          <a:p>
            <a:pPr algn="ctr"/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ANÁLISE DA CONSTITUCIONALIDADE DA LEI 12.654/2012 QUE PREVÊ A COLETA DE PERFIL GENÉTICO COMO FORMA DE IDENTIFICAÇÃO CRIMINAL </a:t>
            </a:r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2396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7A4F14-36B2-44C5-8893-CCE1B9CB7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600" dirty="0"/>
              <a:t>IDENTIFICAÇÃO CRIMINAL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CCD9DB4-166A-4DB8-B5C4-F7B7323D96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094109"/>
            <a:ext cx="10058400" cy="4050792"/>
          </a:xfrm>
        </p:spPr>
        <p:txBody>
          <a:bodyPr/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 que é identificação criminal?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Quem determina a identificação criminal?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Quem realiza a identificação criminal?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Quais os documentos aptos a comprovar a identidade civil do indivíduo?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Embora sendo apresentado documento de identificação, quando poderá ocorrer a identificação criminal?</a:t>
            </a: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0734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9EA2B8-0DA8-4524-AFB0-FBB9C49FA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MÉTODOS DE IDENTIFICAÇÃO </a:t>
            </a:r>
            <a:b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E52A3A0-F5D6-49DF-98DD-A60F0DB4B9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7387" y="1457739"/>
            <a:ext cx="11292577" cy="477615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Método Datiloscópico 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É a identificação do indivíduo pelo estudo das impressões digitais, recebeu sua regulação após a comprovada obediência aos pressupostos da: </a:t>
            </a:r>
          </a:p>
          <a:p>
            <a:pPr marL="0" indent="0">
              <a:buNone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Perenidade: as impressões digitais se desenvolvem no indivíduo a partir do sexto mês de vida intrauterina, permanecendo por toda a vida, e após a morte até a putrefação cadavérica; </a:t>
            </a:r>
          </a:p>
          <a:p>
            <a:pPr marL="0" indent="0">
              <a:buNone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Imutabilidade: jamais se alteram de forma natural; </a:t>
            </a:r>
          </a:p>
          <a:p>
            <a:pPr marL="0" indent="0">
              <a:buNone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Variabilidade: não existe digitais idênticas nos diferentes dedos de um mesmo indivíduo e nem entre pessoas diferentes, mesmo sendo gêmeos idênticos ou univitelinos, que terão o mesmo DNA, mas nunca a mesma digital, portanto nunca serão iguais. </a:t>
            </a: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5616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69A7DB38-886B-406A-873F-D0418B6882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2752" y="388884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MÉTODOS DE IDENTIFICAÇÃO </a:t>
            </a:r>
            <a:b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3CCBE82-1CEF-42AC-AB42-97F307D527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669774"/>
            <a:ext cx="10590212" cy="42414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Método Fotográfico 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0" indent="0" algn="just">
              <a:buNone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Chamada de fotografia Sinalética, é a fotografia comum com redução de 1/7 tirada de frente e de perfil direito utilizada no ordenamento jurídico para fins de identificação criminal. Realizando uma identificação, envolvendo caracteres humanos, tais como a cor dos olhos, do cabelo, da pele, bem como a altura, sexo, idade, dentre outros.</a:t>
            </a:r>
          </a:p>
          <a:p>
            <a:pPr marL="0" indent="0">
              <a:buNone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 método fotográfico sozinho não atende aos requisitos necessários, devido a mutação da fisionomia humana, sendo usado como auxiliar para identificação criminal, juntamente com a datiloscopia e o DNA. </a:t>
            </a: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0962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6149243D-3E1F-42A7-A119-783D11FC6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MÉTODOS DE IDENTIFICAÇÃO </a:t>
            </a:r>
            <a:b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35723FC2-965E-465A-9F0E-609C97579B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Método De Coleta De Material Biológico – DNA 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0" indent="0" algn="just">
              <a:buNone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Inserido pela Lei 12.654/2012, o método de coleta de material biológico para traçar perfil genético, passando a garantir a utilização no seu artigo 5º, § único, quando a identificação criminal for essencial as investigações, sempre mediante autorização policial. </a:t>
            </a:r>
          </a:p>
          <a:p>
            <a:pPr marL="0" indent="0">
              <a:buNone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 identificação do perfil genético será feita mediante extração de DNA – ácido desoxirribonucleico, por técnica adequada e indolor;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No indivíduo, este material pode ser extraído de várias substâncias, tais como sangue, sêmen, músculo, osso, dente (polpa dentária) e pelo (raiz).  </a:t>
            </a:r>
          </a:p>
          <a:p>
            <a:pPr algn="just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8928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FC640E-6ACE-4743-90E2-3771F3F52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839468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/>
              <a:t>PRINCÍPIOS CONSTITUCIONAIS </a:t>
            </a:r>
            <a: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RELACIONADOS</a:t>
            </a:r>
            <a:r>
              <a:rPr lang="pt-BR" b="1" dirty="0"/>
              <a:t> À LEI 12.654/2012 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DEB34F3-8AEE-4751-86B9-42B5D0206A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768600"/>
            <a:ext cx="10058400" cy="3403600"/>
          </a:xfrm>
        </p:spPr>
        <p:txBody>
          <a:bodyPr>
            <a:norm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Princípio da Dignidade Da Pessoa Humana;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Princípio do Nemo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Tenetur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Detegere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Princípio da Presunção De Inocência;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Princípio da Proporcionalidade;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Princípio da Proporcionalidade Pro Reo; 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Princípio da Proporcionalidade Pro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Societate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Princípio Da Liberdade Probatória.</a:t>
            </a:r>
          </a:p>
          <a:p>
            <a:pPr marL="0" indent="0">
              <a:buNone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9301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DB565D-24EE-4FF2-96A4-E38F75A49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A NOVA LEI 12.654/2012 - LEI DE IDENTIFICAÇÃO GENÉTICA </a:t>
            </a:r>
            <a:b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3FDBC7B-A283-42FC-9DF4-7F692D0FFA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Publicada em 28 de Maio de 2012, entrando em vigor em 29 de Novembro de 2012, a lei nº 12.654 altera dois instrumentos jurídicos distintos: modificando a lei 12.037/2009 e a lei 7.210/84 Lei de execução penal;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Poderá ser feita a identificação criminal e a extração compulsória de material genético, sempre que for essencial às investigações, isto é, quando for indispensável ao esclarecimento da autoria do crime, o que a qualifica como um autêntico elemento de prova, e não simples identificação da pessoa, por decisão judicial;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Os dados relacionados à coleta do perfil genético deverão ser armazenados em banco de dados de perfis genéticos;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Gerenciados por unidade oficial de perícia criminal .</a:t>
            </a:r>
          </a:p>
        </p:txBody>
      </p:sp>
    </p:spTree>
    <p:extLst>
      <p:ext uri="{BB962C8B-B14F-4D97-AF65-F5344CB8AC3E}">
        <p14:creationId xmlns:p14="http://schemas.microsoft.com/office/powerpoint/2010/main" val="737090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DADABF15-C1FD-47DC-9835-FEF4F4909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A NOVA LEI 12.654/2012 - LEI DE IDENTIFICAÇÃO GENÉTICA </a:t>
            </a:r>
            <a:b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E2782CF-53F9-4601-82EB-321A413957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Os dados terão caráter sigiloso, respondendo civil, penal e administrativamente quem permitir ou promover sua utilização para fins diversos;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As informações obtidas a partir da coincidência de perfis genéticos deverão ser declarado por escrito em ludo pericial firmado por perito oficial devidamente habilitado;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 exclusão dos perfis dos bancos de dados ocorrerá no término do prazo estabelecido em lei para a prescrição do delito;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Os condenados por crime praticado, dolosamente, com violência de natureza grave contra pessoa ou por qualquer dos crimes previstos no artigo 1º da Lei 8.072/90 (lei de crimes hediondos) serão submetidos obrigatoriamente a identificação de perfil genético pela extração de DNA.</a:t>
            </a:r>
          </a:p>
          <a:p>
            <a:pPr algn="just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5240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1148D9-C59F-42A1-8748-CE52E4880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CONSIDERAÇÕES FINAIS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CE4F6FD-4BD0-4E48-93BF-4909BDA676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7182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po de Madeira">
  <a:themeElements>
    <a:clrScheme name="Tipo de Madeira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Tipo de Madeira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ipo de Madeira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TM03090434[[fn=Tipo de Madeira]]</Template>
  <TotalTime>433</TotalTime>
  <Words>455</Words>
  <Application>Microsoft Office PowerPoint</Application>
  <PresentationFormat>Widescreen</PresentationFormat>
  <Paragraphs>49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4" baseType="lpstr">
      <vt:lpstr>Arial</vt:lpstr>
      <vt:lpstr>Georgia</vt:lpstr>
      <vt:lpstr>Trebuchet MS</vt:lpstr>
      <vt:lpstr>Wingdings</vt:lpstr>
      <vt:lpstr>Tipo de Madeira</vt:lpstr>
      <vt:lpstr>ANÁLISE DA CONSTITUCIONALIDADE DA LEI 12.654/2012 QUE PREVÊ A COLETA DE PERFIL GENÉTICO COMO FORMA DE IDENTIFICAÇÃO CRIMINAL </vt:lpstr>
      <vt:lpstr>IDENTIFICAÇÃO CRIMINAL</vt:lpstr>
      <vt:lpstr>MÉTODOS DE IDENTIFICAÇÃO  </vt:lpstr>
      <vt:lpstr>MÉTODOS DE IDENTIFICAÇÃO  </vt:lpstr>
      <vt:lpstr>MÉTODOS DE IDENTIFICAÇÃO  </vt:lpstr>
      <vt:lpstr>PRINCÍPIOS CONSTITUCIONAIS RELACIONADOS À LEI 12.654/2012  </vt:lpstr>
      <vt:lpstr>A NOVA LEI 12.654/2012 - LEI DE IDENTIFICAÇÃO GENÉTICA  </vt:lpstr>
      <vt:lpstr>A NOVA LEI 12.654/2012 - LEI DE IDENTIFICAÇÃO GENÉTICA  </vt:lpstr>
      <vt:lpstr>CONSIDERAÇÕES FINAIS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ANÁLISE DA CONSTITUCIONALIDADE DA LEI 12.654/2012 QUE PREVÊ A COLETA DE PERFIL GENÉTICO COMO FORMA DE IDENTIFICAÇÃO CRIMINAL</dc:title>
  <dc:creator>kleub</dc:creator>
  <cp:lastModifiedBy>kleub</cp:lastModifiedBy>
  <cp:revision>12</cp:revision>
  <dcterms:created xsi:type="dcterms:W3CDTF">2018-07-08T13:07:53Z</dcterms:created>
  <dcterms:modified xsi:type="dcterms:W3CDTF">2018-07-10T19:50:06Z</dcterms:modified>
</cp:coreProperties>
</file>