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B4F742-E243-494B-BA2E-EF4F4C44F326}" type="datetimeFigureOut">
              <a:rPr lang="pt-BR" smtClean="0"/>
              <a:t>22/02/2010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2497C74-F3AA-42A4-87A3-486B2485A56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975104"/>
          </a:xfrm>
        </p:spPr>
        <p:txBody>
          <a:bodyPr/>
          <a:lstStyle/>
          <a:p>
            <a:r>
              <a:rPr lang="pt-BR" dirty="0" smtClean="0"/>
              <a:t>ESTUDO SOBRE O PROBLEMA DA MOCHILA E MÉTODOS DE PROGRAMAÇÃO DINÂMICA APLICADOS NA DISTRIBUIÇÃO DE CARGAS EM VEICULOS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4286256"/>
            <a:ext cx="7772400" cy="1508760"/>
          </a:xfrm>
        </p:spPr>
        <p:txBody>
          <a:bodyPr/>
          <a:lstStyle/>
          <a:p>
            <a:r>
              <a:rPr lang="pt-BR" dirty="0" err="1" smtClean="0"/>
              <a:t>Wérde</a:t>
            </a:r>
            <a:r>
              <a:rPr lang="pt-BR" dirty="0" smtClean="0"/>
              <a:t> Silva Reis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Faculdades Integradas de </a:t>
            </a:r>
            <a:r>
              <a:rPr lang="pt-BR" dirty="0" err="1" smtClean="0"/>
              <a:t>Caratinga</a:t>
            </a:r>
            <a:r>
              <a:rPr lang="pt-BR" dirty="0" smtClean="0"/>
              <a:t> – 2010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ESTUDO SOBRE O PROBLEMA DA MOCHILA E MÉTODOS DE PROGRAMAÇÃO DINÂMICA APLICADOS NA DISTRIBUIÇÃO DE CARGAS EM VEICULOS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Considerações sobre o tema</a:t>
            </a:r>
          </a:p>
          <a:p>
            <a:pPr lvl="1"/>
            <a:r>
              <a:rPr lang="pt-BR" dirty="0" smtClean="0"/>
              <a:t>Problema da Mochila</a:t>
            </a:r>
          </a:p>
          <a:p>
            <a:pPr lvl="1"/>
            <a:r>
              <a:rPr lang="pt-BR" dirty="0" smtClean="0"/>
              <a:t>Programação </a:t>
            </a:r>
            <a:r>
              <a:rPr lang="pt-BR" dirty="0" smtClean="0"/>
              <a:t>Dinâmica</a:t>
            </a:r>
          </a:p>
          <a:p>
            <a:r>
              <a:rPr lang="pt-BR" dirty="0" smtClean="0"/>
              <a:t>Proposta de desenvolvimento</a:t>
            </a:r>
          </a:p>
          <a:p>
            <a:pPr lvl="1"/>
            <a:r>
              <a:rPr lang="pt-BR" dirty="0" smtClean="0"/>
              <a:t>Discussão do problema</a:t>
            </a:r>
          </a:p>
          <a:p>
            <a:pPr lvl="1"/>
            <a:r>
              <a:rPr lang="pt-BR" dirty="0" smtClean="0"/>
              <a:t>Discussão da proposta de solução</a:t>
            </a:r>
          </a:p>
          <a:p>
            <a:r>
              <a:rPr lang="pt-BR" dirty="0" smtClean="0"/>
              <a:t>Considerações Finais</a:t>
            </a:r>
          </a:p>
          <a:p>
            <a:pPr lvl="1"/>
            <a:r>
              <a:rPr lang="pt-BR" dirty="0" smtClean="0"/>
              <a:t>Analise dos resultados</a:t>
            </a:r>
          </a:p>
          <a:p>
            <a:pPr lvl="1"/>
            <a:r>
              <a:rPr lang="pt-BR" dirty="0" smtClean="0"/>
              <a:t>Conclusões e propostas futuras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problema da mochila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da Mochila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Dado um conjunto Cn de n itens, representados por Cn = {1,2,...,n}, cada item i </a:t>
            </a:r>
            <a:r>
              <a:rPr lang="pt-BR" i="1" dirty="0" smtClean="0">
                <a:sym typeface="Symbol"/>
              </a:rPr>
              <a:t></a:t>
            </a:r>
            <a:r>
              <a:rPr lang="pt-BR" i="1" dirty="0" smtClean="0"/>
              <a:t> Cn tem um peso </a:t>
            </a:r>
            <a:r>
              <a:rPr lang="pt-BR" i="1" dirty="0" err="1" smtClean="0"/>
              <a:t>pi</a:t>
            </a:r>
            <a:r>
              <a:rPr lang="pt-BR" i="1" dirty="0" smtClean="0"/>
              <a:t> e utilidade ui (</a:t>
            </a:r>
            <a:r>
              <a:rPr lang="pt-BR" i="1" dirty="0" err="1" smtClean="0"/>
              <a:t>pi</a:t>
            </a:r>
            <a:r>
              <a:rPr lang="pt-BR" i="1" dirty="0" smtClean="0"/>
              <a:t> &gt; 0 e ui &gt; 0). Determinar um conjunto S CONTIDO Cn tal que a soma dos pesos dos elementos de S seja menor ou igual à capacidade da mochila L e que a utilidade total dos elementos de S seja a maior possível.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159</Words>
  <Application>Microsoft Office PowerPoint</Application>
  <PresentationFormat>Apresentação na tela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Metrô</vt:lpstr>
      <vt:lpstr>ESTUDO SOBRE O PROBLEMA DA MOCHILA E MÉTODOS DE PROGRAMAÇÃO DINÂMICA APLICADOS NA DISTRIBUIÇÃO DE CARGAS EM VEICULOS </vt:lpstr>
      <vt:lpstr>ESTUDO SOBRE O PROBLEMA DA MOCHILA E MÉTODOS DE PROGRAMAÇÃO DINÂMICA APLICADOS NA DISTRIBUIÇÃO DE CARGAS EM VEICULOS </vt:lpstr>
      <vt:lpstr>O problema da mochila </vt:lpstr>
      <vt:lpstr>O Problema da Mochila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SOBRE O PROBLEMA DA MOCHILA E MÉTODOS DE PROGRAMAÇÃO DINÂMICA APLICADOS NA DISTRIBUIÇÃO DE CARGAS EM VEICULOS</dc:title>
  <dc:creator>werde</dc:creator>
  <cp:lastModifiedBy>werde</cp:lastModifiedBy>
  <cp:revision>2</cp:revision>
  <dcterms:created xsi:type="dcterms:W3CDTF">2010-02-22T10:36:52Z</dcterms:created>
  <dcterms:modified xsi:type="dcterms:W3CDTF">2010-02-22T10:52:23Z</dcterms:modified>
</cp:coreProperties>
</file>