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B4F742-E243-494B-BA2E-EF4F4C44F326}" type="datetimeFigureOut">
              <a:rPr lang="pt-BR" smtClean="0"/>
              <a:t>22/02/2010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97C74-F3AA-42A4-87A3-486B2485A56A}" type="slidenum">
              <a:rPr lang="pt-BR" smtClean="0"/>
              <a:t>‹nº›</a:t>
            </a:fld>
            <a:endParaRPr lang="pt-BR"/>
          </a:p>
        </p:txBody>
      </p:sp>
      <p:sp>
        <p:nvSpPr>
          <p:cNvPr id="32" name="Retângulo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tângulo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tângulo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tângulo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tângulo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56" name="Retângulo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tângulo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tângulo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tângulo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B4F742-E243-494B-BA2E-EF4F4C44F326}" type="datetimeFigureOut">
              <a:rPr lang="pt-BR" smtClean="0"/>
              <a:t>22/02/2010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97C74-F3AA-42A4-87A3-486B2485A56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B4F742-E243-494B-BA2E-EF4F4C44F326}" type="datetimeFigureOut">
              <a:rPr lang="pt-BR" smtClean="0"/>
              <a:t>22/02/2010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97C74-F3AA-42A4-87A3-486B2485A56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B4F742-E243-494B-BA2E-EF4F4C44F326}" type="datetimeFigureOut">
              <a:rPr lang="pt-BR" smtClean="0"/>
              <a:t>22/02/2010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97C74-F3AA-42A4-87A3-486B2485A56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a liv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a liv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a liv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a liv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a liv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a liv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a liv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a liv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a liv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a liv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a liv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a liv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a liv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a liv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a liv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B4F742-E243-494B-BA2E-EF4F4C44F326}" type="datetimeFigureOut">
              <a:rPr lang="pt-BR" smtClean="0"/>
              <a:t>22/02/2010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97C74-F3AA-42A4-87A3-486B2485A56A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tângulo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tângulo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tângulo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B4F742-E243-494B-BA2E-EF4F4C44F326}" type="datetimeFigureOut">
              <a:rPr lang="pt-BR" smtClean="0"/>
              <a:t>22/02/2010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97C74-F3AA-42A4-87A3-486B2485A56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B4F742-E243-494B-BA2E-EF4F4C44F326}" type="datetimeFigureOut">
              <a:rPr lang="pt-BR" smtClean="0"/>
              <a:t>22/02/2010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97C74-F3AA-42A4-87A3-486B2485A56A}" type="slidenum">
              <a:rPr lang="pt-BR" smtClean="0"/>
              <a:t>‹nº›</a:t>
            </a:fld>
            <a:endParaRPr lang="pt-BR"/>
          </a:p>
        </p:txBody>
      </p:sp>
      <p:sp>
        <p:nvSpPr>
          <p:cNvPr id="16" name="Retângulo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tângulo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tângulo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tângulo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tângulo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tângulo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tângulo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tângulo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tângulo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B4F742-E243-494B-BA2E-EF4F4C44F326}" type="datetimeFigureOut">
              <a:rPr lang="pt-BR" smtClean="0"/>
              <a:t>22/02/2010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97C74-F3AA-42A4-87A3-486B2485A56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B4F742-E243-494B-BA2E-EF4F4C44F326}" type="datetimeFigureOut">
              <a:rPr lang="pt-BR" smtClean="0"/>
              <a:t>22/02/2010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97C74-F3AA-42A4-87A3-486B2485A56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B4F742-E243-494B-BA2E-EF4F4C44F326}" type="datetimeFigureOut">
              <a:rPr lang="pt-BR" smtClean="0"/>
              <a:t>22/02/2010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97C74-F3AA-42A4-87A3-486B2485A56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ector reto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upo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ector reto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to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to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grpSp>
        <p:nvGrpSpPr>
          <p:cNvPr id="14" name="Grupo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ector reto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to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to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o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ector reto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to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to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BB4F742-E243-494B-BA2E-EF4F4C44F326}" type="datetimeFigureOut">
              <a:rPr lang="pt-BR" smtClean="0"/>
              <a:t>22/02/2010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2497C74-F3AA-42A4-87A3-486B2485A56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tângulo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tângulo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tângulo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tângulo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BB4F742-E243-494B-BA2E-EF4F4C44F326}" type="datetimeFigureOut">
              <a:rPr lang="pt-BR" smtClean="0"/>
              <a:t>22/02/2010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2497C74-F3AA-42A4-87A3-486B2485A56A}" type="slidenum">
              <a:rPr lang="pt-BR" smtClean="0"/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57224" y="714356"/>
            <a:ext cx="7772400" cy="1975104"/>
          </a:xfrm>
        </p:spPr>
        <p:txBody>
          <a:bodyPr/>
          <a:lstStyle/>
          <a:p>
            <a:r>
              <a:rPr lang="pt-BR" dirty="0" smtClean="0"/>
              <a:t>ESTUDO SOBRE O PROBLEMA DA MOCHILA E MÉTODOS DE PROGRAMAÇÃO DINÂMICA APLICADOS NA DISTRIBUIÇÃO DE CARGAS EM VEICULOS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14348" y="4286256"/>
            <a:ext cx="7772400" cy="1508760"/>
          </a:xfrm>
        </p:spPr>
        <p:txBody>
          <a:bodyPr/>
          <a:lstStyle/>
          <a:p>
            <a:r>
              <a:rPr lang="pt-BR" dirty="0" err="1" smtClean="0"/>
              <a:t>Wérde</a:t>
            </a:r>
            <a:r>
              <a:rPr lang="pt-BR" dirty="0" smtClean="0"/>
              <a:t> Silva Reis 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Faculdades Integradas de </a:t>
            </a:r>
            <a:r>
              <a:rPr lang="pt-BR" dirty="0" err="1" smtClean="0"/>
              <a:t>Caratinga</a:t>
            </a:r>
            <a:r>
              <a:rPr lang="pt-BR" dirty="0" smtClean="0"/>
              <a:t> – 2010</a:t>
            </a:r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000" b="1" dirty="0" smtClean="0"/>
              <a:t>ESTUDO SOBRE O PROBLEMA DA MOCHILA E MÉTODOS DE PROGRAMAÇÃO DINÂMICA APLICADOS NA DISTRIBUIÇÃO DE CARGAS EM VEICULOS</a:t>
            </a:r>
            <a:r>
              <a:rPr lang="pt-BR" sz="2000" dirty="0" smtClean="0"/>
              <a:t/>
            </a:r>
            <a:br>
              <a:rPr lang="pt-BR" sz="2000" dirty="0" smtClean="0"/>
            </a:br>
            <a:endParaRPr lang="pt-BR" sz="2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Considerações sobre o tema</a:t>
            </a:r>
          </a:p>
          <a:p>
            <a:pPr lvl="1"/>
            <a:r>
              <a:rPr lang="pt-BR" dirty="0" smtClean="0"/>
              <a:t>Problema da Mochila</a:t>
            </a:r>
          </a:p>
          <a:p>
            <a:pPr lvl="1"/>
            <a:r>
              <a:rPr lang="pt-BR" dirty="0" smtClean="0"/>
              <a:t>Programação </a:t>
            </a:r>
            <a:r>
              <a:rPr lang="pt-BR" dirty="0" smtClean="0"/>
              <a:t>Dinâmica</a:t>
            </a:r>
          </a:p>
          <a:p>
            <a:r>
              <a:rPr lang="pt-BR" dirty="0" smtClean="0"/>
              <a:t>Proposta de desenvolvimento</a:t>
            </a:r>
          </a:p>
          <a:p>
            <a:pPr lvl="1"/>
            <a:r>
              <a:rPr lang="pt-BR" dirty="0" smtClean="0"/>
              <a:t>Discussão do problema</a:t>
            </a:r>
          </a:p>
          <a:p>
            <a:pPr lvl="1"/>
            <a:r>
              <a:rPr lang="pt-BR" dirty="0" smtClean="0"/>
              <a:t>Discussão da proposta de solução</a:t>
            </a:r>
          </a:p>
          <a:p>
            <a:r>
              <a:rPr lang="pt-BR" dirty="0" smtClean="0"/>
              <a:t>Considerações Finais</a:t>
            </a:r>
          </a:p>
          <a:p>
            <a:pPr lvl="1"/>
            <a:r>
              <a:rPr lang="pt-BR" dirty="0" smtClean="0"/>
              <a:t>Analise dos resultados</a:t>
            </a:r>
          </a:p>
          <a:p>
            <a:pPr lvl="1"/>
            <a:r>
              <a:rPr lang="pt-BR" dirty="0" smtClean="0"/>
              <a:t>Conclusões e propostas futuras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O problema da mochila 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Problema da Mochila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i="1" dirty="0" smtClean="0"/>
              <a:t>Dado um conjunto Cn de n itens, representados por Cn = {1,2,...,n}, cada item i </a:t>
            </a:r>
            <a:r>
              <a:rPr lang="pt-BR" i="1" dirty="0" smtClean="0">
                <a:sym typeface="Symbol"/>
              </a:rPr>
              <a:t></a:t>
            </a:r>
            <a:r>
              <a:rPr lang="pt-BR" i="1" dirty="0" smtClean="0"/>
              <a:t> Cn tem um peso </a:t>
            </a:r>
            <a:r>
              <a:rPr lang="pt-BR" i="1" dirty="0" err="1" smtClean="0"/>
              <a:t>pi</a:t>
            </a:r>
            <a:r>
              <a:rPr lang="pt-BR" i="1" dirty="0" smtClean="0"/>
              <a:t> e utilidade ui (</a:t>
            </a:r>
            <a:r>
              <a:rPr lang="pt-BR" i="1" dirty="0" err="1" smtClean="0"/>
              <a:t>pi</a:t>
            </a:r>
            <a:r>
              <a:rPr lang="pt-BR" i="1" dirty="0" smtClean="0"/>
              <a:t> &gt; 0 e ui &gt; 0). Determinar um conjunto S CONTIDO Cn tal que a soma dos pesos dos elementos de S seja menor ou igual à capacidade da mochila L e que a utilidade total dos elementos de S seja a maior possível.</a:t>
            </a:r>
            <a:endParaRPr lang="pt-BR" dirty="0" smtClean="0"/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ô">
  <a:themeElements>
    <a:clrScheme name="Metrô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ô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ô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</TotalTime>
  <Words>159</Words>
  <Application>Microsoft Office PowerPoint</Application>
  <PresentationFormat>Apresentação na tela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Metrô</vt:lpstr>
      <vt:lpstr>ESTUDO SOBRE O PROBLEMA DA MOCHILA E MÉTODOS DE PROGRAMAÇÃO DINÂMICA APLICADOS NA DISTRIBUIÇÃO DE CARGAS EM VEICULOS </vt:lpstr>
      <vt:lpstr>ESTUDO SOBRE O PROBLEMA DA MOCHILA E MÉTODOS DE PROGRAMAÇÃO DINÂMICA APLICADOS NA DISTRIBUIÇÃO DE CARGAS EM VEICULOS </vt:lpstr>
      <vt:lpstr>O problema da mochila </vt:lpstr>
      <vt:lpstr>O Problema da Mochila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ESTUDO SOBRE O PROBLEMA DA MOCHILA E MÉTODOS DE PROGRAMAÇÃO DINÂMICA APLICADOS NA DISTRIBUIÇÃO DE CARGAS EM VEICULOS</dc:title>
  <dc:creator>werde</dc:creator>
  <cp:lastModifiedBy>werde</cp:lastModifiedBy>
  <cp:revision>2</cp:revision>
  <dcterms:created xsi:type="dcterms:W3CDTF">2010-02-22T10:36:52Z</dcterms:created>
  <dcterms:modified xsi:type="dcterms:W3CDTF">2010-02-22T10:52:23Z</dcterms:modified>
</cp:coreProperties>
</file>